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4630400" cy="8229600"/>
  <p:notesSz cx="8229600" cy="14630400"/>
  <p:embeddedFontLst>
    <p:embeddedFont>
      <p:font typeface="Syne" panose="020B0604020202020204" charset="0"/>
      <p:regular r:id="rId13"/>
    </p:embeddedFont>
    <p:embeddedFont>
      <p:font typeface="Syne Extra Bold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E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5FBABC-FCFD-AE6E-B59A-3FDDA95F412D}" v="147" dt="2025-01-18T17:53:07.7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D0717-1CEA-4DA7-B9E1-2FB139EB58C5}" type="datetimeFigureOut">
              <a:t>18.01.2025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27F1D-E062-4DF5-A811-BF9E02602B27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022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80780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150" b="1" dirty="0" err="1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Проект</a:t>
            </a:r>
            <a:r>
              <a:rPr lang="en-US" sz="6150" b="1" dirty="0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 </a:t>
            </a:r>
            <a:r>
              <a:rPr lang="en-US" sz="6150" b="1" dirty="0" err="1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по</a:t>
            </a:r>
            <a:r>
              <a:rPr lang="en-US" sz="6150" b="1" dirty="0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 </a:t>
            </a:r>
            <a:r>
              <a:rPr lang="en-US" sz="6150" b="1" dirty="0" err="1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PyGame</a:t>
            </a:r>
            <a:r>
              <a:rPr lang="en-US" sz="6150" b="1" dirty="0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 "</a:t>
            </a:r>
            <a:r>
              <a:rPr lang="en-US" sz="6150" b="1" dirty="0" err="1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Платформер</a:t>
            </a:r>
            <a:r>
              <a:rPr lang="en-US" sz="6150" b="1" dirty="0">
                <a:solidFill>
                  <a:srgbClr val="F0F4F1"/>
                </a:solidFill>
                <a:latin typeface="Syne Extra Bold"/>
                <a:ea typeface="Syne Extra Bold" pitchFamily="34" charset="-122"/>
                <a:cs typeface="Syne Extra Bold" pitchFamily="34" charset="-120"/>
              </a:rPr>
              <a:t>"</a:t>
            </a:r>
            <a:endParaRPr lang="en-US" sz="6150" dirty="0">
              <a:latin typeface="Syne Extra Bold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7338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7E5D8"/>
                </a:solidFill>
                <a:latin typeface="Syne"/>
              </a:rPr>
              <a:t>Комент</a:t>
            </a:r>
            <a:endParaRPr lang="ru-RU" dirty="0" err="1"/>
          </a:p>
        </p:txBody>
      </p:sp>
      <p:sp>
        <p:nvSpPr>
          <p:cNvPr id="5" name="Shape 2"/>
          <p:cNvSpPr/>
          <p:nvPr/>
        </p:nvSpPr>
        <p:spPr>
          <a:xfrm>
            <a:off x="793790" y="6368772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B6D5E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270040" y="6351865"/>
            <a:ext cx="214538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200" b="1" dirty="0" err="1">
                <a:solidFill>
                  <a:srgbClr val="D7E5D8"/>
                </a:solidFill>
                <a:ea typeface="Syne Bold"/>
                <a:cs typeface="Calibri"/>
              </a:rPr>
              <a:t>Автор</a:t>
            </a:r>
            <a:r>
              <a:rPr lang="en-US" sz="2200" b="1" dirty="0">
                <a:solidFill>
                  <a:srgbClr val="D7E5D8"/>
                </a:solidFill>
                <a:ea typeface="Syne Bold"/>
                <a:cs typeface="Calibri"/>
              </a:rPr>
              <a:t>: </a:t>
            </a:r>
            <a:endParaRPr lang="en-US" sz="2200" b="1" dirty="0">
              <a:solidFill>
                <a:srgbClr val="D7E5D8"/>
              </a:solidFill>
              <a:ea typeface="Syne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6789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Спасибо за внимание!</a:t>
            </a:r>
            <a:endParaRPr lang="en-US" sz="44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5A7BEDF-5C2B-0001-B6EC-5E0C9DA71D92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9298"/>
            <a:ext cx="7004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Цель и задачи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33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8929" y="5298400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Цель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03808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/>
              </a:rPr>
              <a:t>1</a:t>
            </a:r>
          </a:p>
        </p:txBody>
      </p:sp>
      <p:sp>
        <p:nvSpPr>
          <p:cNvPr id="8" name="Shape 5"/>
          <p:cNvSpPr/>
          <p:nvPr/>
        </p:nvSpPr>
        <p:spPr>
          <a:xfrm>
            <a:off x="7428667" y="52133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13201" y="5298400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Задачи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703808"/>
            <a:ext cx="5670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/>
              </a:rPr>
              <a:t>1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9A5AD941-5115-1673-A5DF-CE42D773A4F5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758"/>
            <a:ext cx="59112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Основные функции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95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Ввод данных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76657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Введите информацию, такую как ФИО, контактные данные, образование, опыт работы, навыки, интересы и желаемая зарплата.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2195513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Проверка и исправление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130987"/>
            <a:ext cx="284559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Приложение автоматически проверяет и исправляет орфографические ошибки, валидирует форматы ввода для почты, телефона, даты рождения и зарплаты.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2195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Сохранение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277665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Сохраните ваше резюме в формате PDF с возможностью выбора шрифта, стиля и дизайна.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2195513"/>
            <a:ext cx="2845594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Сохранения данных пользователя в БД(Логи)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39647"/>
            <a:ext cx="2845594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Функция предназначена для сохранения данных, введенных пользователем в интерфейсе приложения, в базу данных. Это позволяет пользователю сохранять свои резюме и другие данные.</a:t>
            </a:r>
            <a:endParaRPr lang="en-US" sz="17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7C68390-CF6B-2E09-2ACE-FA1B5F2A5673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0320"/>
            <a:ext cx="67466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Технологический стек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Используется как язык программирования для создания приложения.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FFFFFF"/>
                </a:solidFill>
                <a:latin typeface="Syne Extra Bold"/>
              </a:rPr>
              <a:t>PyGame</a:t>
            </a:r>
            <a:endParaRPr lang="en-US" sz="2200" dirty="0" err="1"/>
          </a:p>
        </p:txBody>
      </p:sp>
      <p:sp>
        <p:nvSpPr>
          <p:cNvPr id="9" name="Text 6"/>
          <p:cNvSpPr/>
          <p:nvPr/>
        </p:nvSpPr>
        <p:spPr>
          <a:xfrm>
            <a:off x="4919901" y="338411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Библиотека для разработки графического интерфейса.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765465" y="5019794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999899" y="52542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/>
              </a:rPr>
              <a:t>Random</a:t>
            </a:r>
            <a:endParaRPr lang="ru-RU" sz="1200" b="1" dirty="0">
              <a:latin typeface="Aptos"/>
              <a:ea typeface="Calibri"/>
              <a:cs typeface="Calibri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999899" y="5744647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 err="1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Библиотека</a:t>
            </a:r>
            <a:r>
              <a:rPr lang="en-US" sz="1750" dirty="0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 </a:t>
            </a:r>
            <a:r>
              <a:rPr lang="en-US" sz="1750" dirty="0" err="1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для</a:t>
            </a:r>
            <a:r>
              <a:rPr lang="en-US" sz="1750" dirty="0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 </a:t>
            </a:r>
            <a:r>
              <a:rPr lang="en-US" sz="1750" dirty="0" err="1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рандомной</a:t>
            </a:r>
            <a:r>
              <a:rPr lang="en-US" sz="1750" dirty="0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 </a:t>
            </a:r>
            <a:r>
              <a:rPr lang="en-US" sz="1750" dirty="0" err="1">
                <a:solidFill>
                  <a:srgbClr val="FFFFFF"/>
                </a:solidFill>
                <a:latin typeface="Syne"/>
                <a:ea typeface="Syne" pitchFamily="34" charset="-122"/>
                <a:cs typeface="Syne" pitchFamily="34" charset="-120"/>
              </a:rPr>
              <a:t>генерации</a:t>
            </a:r>
            <a:endParaRPr lang="en-US" sz="1750" dirty="0" err="1">
              <a:solidFill>
                <a:srgbClr val="FFFFFF"/>
              </a:solidFill>
              <a:latin typeface="Sy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60770" y="530543"/>
            <a:ext cx="6386513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Графический интерфейс</a:t>
            </a:r>
            <a:endParaRPr lang="en-US" sz="37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770" y="1421606"/>
            <a:ext cx="481608" cy="481608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2823" y="1421606"/>
            <a:ext cx="481608" cy="481608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0770" y="4014907"/>
            <a:ext cx="481608" cy="481608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2823" y="4014907"/>
            <a:ext cx="481608" cy="481608"/>
          </a:xfrm>
          <a:prstGeom prst="rect">
            <a:avLst/>
          </a:prstGeom>
        </p:spPr>
      </p:pic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0770" y="6300073"/>
            <a:ext cx="481608" cy="481608"/>
          </a:xfrm>
          <a:prstGeom prst="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30CEE32-6620-3AA9-4F4E-99F70BEF1E46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13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622" y="2579489"/>
            <a:ext cx="6497003" cy="528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Пример работы приложения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833676" y="3361253"/>
            <a:ext cx="22860" cy="4402098"/>
          </a:xfrm>
          <a:prstGeom prst="roundRect">
            <a:avLst>
              <a:gd name="adj" fmla="val 310617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1012388" y="3730109"/>
            <a:ext cx="591622" cy="22860"/>
          </a:xfrm>
          <a:prstGeom prst="roundRect">
            <a:avLst>
              <a:gd name="adj" fmla="val 310617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654963" y="3551396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77954" y="3614738"/>
            <a:ext cx="1341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1950" dirty="0"/>
          </a:p>
        </p:txBody>
      </p:sp>
      <p:sp>
        <p:nvSpPr>
          <p:cNvPr id="10" name="Shape 7"/>
          <p:cNvSpPr/>
          <p:nvPr/>
        </p:nvSpPr>
        <p:spPr>
          <a:xfrm>
            <a:off x="1012388" y="4872871"/>
            <a:ext cx="591622" cy="22860"/>
          </a:xfrm>
          <a:prstGeom prst="roundRect">
            <a:avLst>
              <a:gd name="adj" fmla="val 310617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654963" y="4694158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7947" y="4757499"/>
            <a:ext cx="254318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1950" dirty="0"/>
          </a:p>
        </p:txBody>
      </p:sp>
      <p:sp>
        <p:nvSpPr>
          <p:cNvPr id="15" name="Shape 12"/>
          <p:cNvSpPr/>
          <p:nvPr/>
        </p:nvSpPr>
        <p:spPr>
          <a:xfrm>
            <a:off x="1012388" y="6015633"/>
            <a:ext cx="591622" cy="22860"/>
          </a:xfrm>
          <a:prstGeom prst="roundRect">
            <a:avLst>
              <a:gd name="adj" fmla="val 310617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654963" y="5836920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1279" y="5900261"/>
            <a:ext cx="26753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1950" dirty="0"/>
          </a:p>
        </p:txBody>
      </p:sp>
      <p:sp>
        <p:nvSpPr>
          <p:cNvPr id="20" name="Shape 17"/>
          <p:cNvSpPr/>
          <p:nvPr/>
        </p:nvSpPr>
        <p:spPr>
          <a:xfrm>
            <a:off x="1012388" y="7158395"/>
            <a:ext cx="591622" cy="22860"/>
          </a:xfrm>
          <a:prstGeom prst="roundRect">
            <a:avLst>
              <a:gd name="adj" fmla="val 310617"/>
            </a:avLst>
          </a:prstGeom>
          <a:solidFill>
            <a:srgbClr val="6D9121"/>
          </a:solidFill>
          <a:ln/>
        </p:spPr>
      </p:sp>
      <p:sp>
        <p:nvSpPr>
          <p:cNvPr id="21" name="Shape 18"/>
          <p:cNvSpPr/>
          <p:nvPr/>
        </p:nvSpPr>
        <p:spPr>
          <a:xfrm>
            <a:off x="654963" y="6979682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06398" y="7043023"/>
            <a:ext cx="277416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</a:t>
            </a:r>
            <a:endParaRPr lang="en-US" sz="1950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244CE58E-B2EB-D941-B39F-30B3E24CB19B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25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Вывод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661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8929" y="2491621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Shape 5"/>
          <p:cNvSpPr/>
          <p:nvPr/>
        </p:nvSpPr>
        <p:spPr>
          <a:xfrm>
            <a:off x="4685467" y="240661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0001" y="2491621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Shape 9"/>
          <p:cNvSpPr/>
          <p:nvPr/>
        </p:nvSpPr>
        <p:spPr>
          <a:xfrm>
            <a:off x="793790" y="59107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69394" y="5995749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A19CE8-2052-8471-DF65-C04BAA88BC62}"/>
              </a:ext>
            </a:extLst>
          </p:cNvPr>
          <p:cNvSpPr txBox="1"/>
          <p:nvPr/>
        </p:nvSpPr>
        <p:spPr>
          <a:xfrm>
            <a:off x="3026979" y="3626069"/>
            <a:ext cx="5483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7200" dirty="0">
                <a:solidFill>
                  <a:srgbClr val="FF0000"/>
                </a:solidFill>
                <a:ea typeface="Calibri"/>
                <a:cs typeface="Calibri"/>
              </a:rPr>
              <a:t>Еще рано</a:t>
            </a:r>
            <a:endParaRPr lang="ru-RU" sz="7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03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Что можно сделать еще?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78085"/>
            <a:ext cx="75564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85705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6287810" y="3798927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6287810" y="481214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6287810" y="5825371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91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Трудности и проблемы возникшие при создании проекта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932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8929" y="3278267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Shape 5"/>
          <p:cNvSpPr/>
          <p:nvPr/>
        </p:nvSpPr>
        <p:spPr>
          <a:xfrm>
            <a:off x="7428667" y="31932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13201" y="3278267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Shape 9"/>
          <p:cNvSpPr/>
          <p:nvPr/>
        </p:nvSpPr>
        <p:spPr>
          <a:xfrm>
            <a:off x="793790" y="5812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9394" y="5897999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E1DF95A-BFB4-9A28-A5DB-C291EADA9A40}"/>
              </a:ext>
            </a:extLst>
          </p:cNvPr>
          <p:cNvSpPr/>
          <p:nvPr/>
        </p:nvSpPr>
        <p:spPr>
          <a:xfrm>
            <a:off x="12833130" y="7725103"/>
            <a:ext cx="1757855" cy="472965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10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48</cp:revision>
  <dcterms:created xsi:type="dcterms:W3CDTF">2024-11-18T19:37:23Z</dcterms:created>
  <dcterms:modified xsi:type="dcterms:W3CDTF">2025-01-18T17:53:16Z</dcterms:modified>
</cp:coreProperties>
</file>